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F2A37-5C2A-CD43-BF1D-1DB7BEE95641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D6E34-4238-324A-A511-FA6A735A11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 Trip to Galicia, Spain &amp; Other Places</a:t>
            </a:r>
            <a:endParaRPr lang="en-US" dirty="0"/>
          </a:p>
        </p:txBody>
      </p:sp>
      <p:pic>
        <p:nvPicPr>
          <p:cNvPr id="4" name="Picture 3" descr="538067_10150629730832012_1701598913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82098_10150864339867012_604662267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85679_10150864334067012_50577684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89284_10150864334822012_459964266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51983_10150671652037012_958555565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5795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79418_10150720799447012_149320379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39309_10150629730077012_75669941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244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42176_10150629730517012_477498675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64009_10150629731942012_615303893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0960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63627_10150629731447012_170738193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46553_10150720791472012_1283462145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45637_10150720789112012_775729416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5" y="36513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25663_10150720795627012_248058064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49452_10150720791852012_1778266064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</Words>
  <Application>Microsoft Macintosh PowerPoint</Application>
  <PresentationFormat>On-screen Show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Bishop Rosecrans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Sophie Didier</dc:creator>
  <cp:lastModifiedBy>Sophie Didier</cp:lastModifiedBy>
  <cp:revision>1</cp:revision>
  <dcterms:created xsi:type="dcterms:W3CDTF">2013-04-17T17:00:22Z</dcterms:created>
  <dcterms:modified xsi:type="dcterms:W3CDTF">2013-04-17T17:22:01Z</dcterms:modified>
</cp:coreProperties>
</file>